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65"/>
  </p:normalViewPr>
  <p:slideViewPr>
    <p:cSldViewPr snapToGrid="0" snapToObjects="1">
      <p:cViewPr varScale="1">
        <p:scale>
          <a:sx n="109" d="100"/>
          <a:sy n="10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BA877-9DE3-124D-B380-2E29BAF15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4D5AC6-06E1-0040-BCD0-BE5562DAC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2090A-D845-2F44-B5A7-9716E911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EDCD65-2E33-7A49-9D0E-A3AE672E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466DE-C192-7A49-88C3-39D0D17B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9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9DCF4-789A-B74F-9DC9-48227B92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397AC7-4302-0D4E-B2B2-AA534513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617D0-BFA5-E842-80BA-BA203A91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56D7A-D03E-6248-8615-C24472FB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04F6C9-EAA1-C042-A00A-47327EF0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E80DD5-A222-2B46-84CA-AE72FBA8C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AC81C9-E3BA-7D4B-91DA-23E2DA199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350FC-5C02-4848-92D7-F37CB9B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07FDE6-2C05-114E-8E46-19A6220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B8867-581E-414D-A281-4B3455B6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F1717-75CD-0648-BFA7-FE031615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E172-9162-224C-8170-2CF55101D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A06FB-56F7-4941-AB9C-3CA92FE5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052C9D-3236-A14C-9654-F2C2BD40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C025F-4F42-144D-B8C9-342F57E0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0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F58B2-A560-9042-BB56-4A6BDB0C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CD5425-96C0-C04B-898B-46855DFA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30F3B-7CC1-AC41-B0A4-06E77DDF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6002F-97EF-AA42-BF94-ECB8224C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7F975-A113-AC4E-B209-B0E5AA4A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D055D-768E-4E40-9042-80A74AA3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8FB68-FD23-8F4C-9A8F-99D3534EF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57AB92-F9C5-D64C-98CF-1CBDA593D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4F2F63-658A-314D-B699-47658E66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EEDCEA-B36D-9B42-92E1-D5A0B0C1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C2B228-B226-D146-98F8-EA427E05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4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8F33C-DC18-C44A-B922-EA7195B6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4C117-1A57-AB40-9EDA-2C4B389C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9E0BB6-AB09-3143-8B2B-919778AA5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1A7BC2-7C79-2B42-8D68-8BCE6DAAC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537C4B-14EA-7848-BF1A-307C65CCF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18B0A4-5453-D345-A9F7-741C5E81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DB6A59-82DF-734A-B24F-98A2D80E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FD70E7-DD49-0047-9C89-4AFB8A73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8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0887A-C2DF-A14F-B938-61FC1268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B3867E-B8BA-0149-A564-41E532D8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47F3CB-E7CB-BF41-BACE-043A7847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A2B33C-92FF-0544-B5A7-7B5C6935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DA451A-F333-934B-A35C-F077198A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3B1B7D-49F0-7746-96E7-BC91BFA2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81F1FA-59BF-4D41-9C56-66A7E07F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F908B-225F-2D4C-824B-80D2A815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75D10-C066-4046-A8BD-416C323C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F352F1-8CBB-034C-B122-C317F424C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B2DF4F-0BDB-814B-A6C6-2DB44F90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E12BE0-6061-EC4D-9984-43A9689C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F3A658-306E-0941-A000-57926D3C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2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3455E-4E76-674F-ADE3-C84B7FA4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9B1497-4FCA-9D40-A4B9-03809CDAA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170545-0A8D-1044-B728-198007280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FE64CA-4AC0-7448-95DF-8B688C2C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5F25-1E73-4349-9BB3-53784EAEFD34}" type="datetimeFigureOut">
              <a:rPr lang="fr-FR" smtClean="0"/>
              <a:t>30/07/2025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AB291-9E78-2A43-8352-B66ED2D3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922F3-4E2C-374F-AE3D-FBB30C1C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3DAF62-F5DC-4E4F-9FE0-5346BE79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38CF5-730E-D245-AE29-B65187A86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99447-08EB-1F47-90F7-2D4E77DFC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5F25-1E73-4349-9BB3-53784EAEFD3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3FC3A-1048-A347-B60D-A304B145C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5CE20-90FE-8D4A-BB34-B78C22F3A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25F6-A537-DD47-B594-53E63DA25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7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1E0C5-01E4-0341-820D-8575DA891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155" y="414341"/>
            <a:ext cx="9144000" cy="1292856"/>
          </a:xfrm>
        </p:spPr>
        <p:txBody>
          <a:bodyPr>
            <a:normAutofit fontScale="90000"/>
          </a:bodyPr>
          <a:lstStyle/>
          <a:p>
            <a:r>
              <a:rPr lang="fr-FR" sz="8900" dirty="0">
                <a:latin typeface="Great Vibes" panose="02000507080000020002" pitchFamily="2" charset="77"/>
                <a:cs typeface="Ink Free" panose="020F0502020204030204" pitchFamily="34" charset="0"/>
              </a:rPr>
              <a:t>Page estivale</a:t>
            </a:r>
            <a:br>
              <a:rPr lang="fr-FR" sz="9600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fr-FR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By un soupçon de </a:t>
            </a:r>
            <a:r>
              <a:rPr lang="fr-FR" sz="32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scrap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58897E-5084-5A4D-B2EA-3D6A37EBF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60" y="5850460"/>
            <a:ext cx="2793304" cy="832176"/>
          </a:xfrm>
        </p:spPr>
        <p:txBody>
          <a:bodyPr>
            <a:normAutofit lnSpcReduction="10000"/>
          </a:bodyPr>
          <a:lstStyle/>
          <a:p>
            <a:r>
              <a:rPr lang="fr-FR" sz="1200" dirty="0">
                <a:latin typeface="Goudy Type" pitchFamily="2" charset="77"/>
              </a:rPr>
              <a:t>Un soupçon de </a:t>
            </a:r>
            <a:r>
              <a:rPr lang="fr-FR" sz="1200" dirty="0" err="1">
                <a:latin typeface="Goudy Type" pitchFamily="2" charset="77"/>
              </a:rPr>
              <a:t>scrap</a:t>
            </a:r>
            <a:endParaRPr lang="fr-FR" sz="1200" dirty="0">
              <a:latin typeface="Goudy Type" pitchFamily="2" charset="77"/>
            </a:endParaRPr>
          </a:p>
          <a:p>
            <a:r>
              <a:rPr lang="fr-FR" sz="1200" dirty="0">
                <a:latin typeface="Goudy Type" pitchFamily="2" charset="77"/>
              </a:rPr>
              <a:t>http://1sdescrap.fr</a:t>
            </a:r>
          </a:p>
          <a:p>
            <a:r>
              <a:rPr lang="fr-FR" sz="1200" dirty="0" err="1">
                <a:latin typeface="Goudy Type" pitchFamily="2" charset="77"/>
              </a:rPr>
              <a:t>unsoupcondescrap@gmail.com</a:t>
            </a:r>
            <a:endParaRPr lang="fr-FR" sz="1200" dirty="0">
              <a:latin typeface="Goudy Type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EE1055-4CFE-5DF5-7687-854FF8B8BC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706" y="79533"/>
            <a:ext cx="1241441" cy="12414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5405F8-9A7E-5841-C90D-128D034DED50}"/>
              </a:ext>
            </a:extLst>
          </p:cNvPr>
          <p:cNvSpPr/>
          <p:nvPr/>
        </p:nvSpPr>
        <p:spPr>
          <a:xfrm>
            <a:off x="716427" y="1924290"/>
            <a:ext cx="3156749" cy="2659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3A2606-8884-EDBD-6CAF-D363FD5867B3}"/>
              </a:ext>
            </a:extLst>
          </p:cNvPr>
          <p:cNvSpPr txBox="1"/>
          <p:nvPr/>
        </p:nvSpPr>
        <p:spPr>
          <a:xfrm>
            <a:off x="151613" y="3244334"/>
            <a:ext cx="61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30,5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2553A8-BA62-AA85-624D-9D99AEA8243B}"/>
              </a:ext>
            </a:extLst>
          </p:cNvPr>
          <p:cNvSpPr txBox="1"/>
          <p:nvPr/>
        </p:nvSpPr>
        <p:spPr>
          <a:xfrm>
            <a:off x="4930814" y="2105322"/>
            <a:ext cx="61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3A584-F14C-723E-4081-41FE806EE9A9}"/>
              </a:ext>
            </a:extLst>
          </p:cNvPr>
          <p:cNvSpPr/>
          <p:nvPr/>
        </p:nvSpPr>
        <p:spPr>
          <a:xfrm>
            <a:off x="4548851" y="2442258"/>
            <a:ext cx="995422" cy="17709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D4BEA4-6360-7D79-EFC1-CC4ACDE317B0}"/>
              </a:ext>
            </a:extLst>
          </p:cNvPr>
          <p:cNvSpPr txBox="1"/>
          <p:nvPr/>
        </p:nvSpPr>
        <p:spPr>
          <a:xfrm>
            <a:off x="2144210" y="1570227"/>
            <a:ext cx="61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30,5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D3F0DE-D476-B756-C1BE-05B41A9E61A5}"/>
              </a:ext>
            </a:extLst>
          </p:cNvPr>
          <p:cNvSpPr txBox="1"/>
          <p:nvPr/>
        </p:nvSpPr>
        <p:spPr>
          <a:xfrm>
            <a:off x="4051697" y="3019944"/>
            <a:ext cx="61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11,5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4068F7-9BC2-10F2-6673-64F014892A15}"/>
              </a:ext>
            </a:extLst>
          </p:cNvPr>
          <p:cNvSpPr txBox="1"/>
          <p:nvPr/>
        </p:nvSpPr>
        <p:spPr>
          <a:xfrm>
            <a:off x="4653023" y="2720051"/>
            <a:ext cx="83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Décor :</a:t>
            </a:r>
          </a:p>
          <a:p>
            <a:r>
              <a:rPr lang="fr-FR" sz="1400" dirty="0">
                <a:latin typeface="Georgia" panose="02040502050405020303" pitchFamily="18" charset="0"/>
              </a:rPr>
              <a:t>3,5 x 11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32DC97D-F400-4FE0-9987-166A393C9F7B}"/>
              </a:ext>
            </a:extLst>
          </p:cNvPr>
          <p:cNvSpPr/>
          <p:nvPr/>
        </p:nvSpPr>
        <p:spPr>
          <a:xfrm>
            <a:off x="6319777" y="2581154"/>
            <a:ext cx="972274" cy="1032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EDAA54-0EA7-86CE-D5F1-7D2A0A607AFF}"/>
              </a:ext>
            </a:extLst>
          </p:cNvPr>
          <p:cNvSpPr txBox="1"/>
          <p:nvPr/>
        </p:nvSpPr>
        <p:spPr>
          <a:xfrm>
            <a:off x="6319777" y="2879776"/>
            <a:ext cx="9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diamètre :</a:t>
            </a:r>
          </a:p>
          <a:p>
            <a:pPr algn="ctr"/>
            <a:r>
              <a:rPr lang="fr-FR" sz="1400" dirty="0">
                <a:latin typeface="Georgia" panose="02040502050405020303" pitchFamily="18" charset="0"/>
              </a:rPr>
              <a:t>4 cm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8C4E53F-7C57-F094-1F9B-80CE33E8FF9F}"/>
              </a:ext>
            </a:extLst>
          </p:cNvPr>
          <p:cNvSpPr/>
          <p:nvPr/>
        </p:nvSpPr>
        <p:spPr>
          <a:xfrm>
            <a:off x="6096000" y="4213185"/>
            <a:ext cx="709914" cy="6250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87CA15B-80D4-F584-8782-53A0CFD1E189}"/>
              </a:ext>
            </a:extLst>
          </p:cNvPr>
          <p:cNvSpPr txBox="1"/>
          <p:nvPr/>
        </p:nvSpPr>
        <p:spPr>
          <a:xfrm>
            <a:off x="5953246" y="4825231"/>
            <a:ext cx="9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diamètre :</a:t>
            </a:r>
          </a:p>
          <a:p>
            <a:pPr algn="ctr"/>
            <a:r>
              <a:rPr lang="fr-FR" sz="1400" dirty="0">
                <a:latin typeface="Georgia" panose="02040502050405020303" pitchFamily="18" charset="0"/>
              </a:rPr>
              <a:t>2,5 cm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550CAC0-9FF1-7AF4-3D00-ED2F88651B43}"/>
              </a:ext>
            </a:extLst>
          </p:cNvPr>
          <p:cNvSpPr/>
          <p:nvPr/>
        </p:nvSpPr>
        <p:spPr>
          <a:xfrm>
            <a:off x="3044142" y="4838218"/>
            <a:ext cx="1215342" cy="12732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6E7485-D20A-A9AF-422A-2F4E97E836AE}"/>
              </a:ext>
            </a:extLst>
          </p:cNvPr>
          <p:cNvSpPr txBox="1"/>
          <p:nvPr/>
        </p:nvSpPr>
        <p:spPr>
          <a:xfrm>
            <a:off x="3272063" y="5213215"/>
            <a:ext cx="9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diamètre :</a:t>
            </a:r>
          </a:p>
          <a:p>
            <a:pPr algn="ctr"/>
            <a:r>
              <a:rPr lang="fr-FR" sz="1400" dirty="0">
                <a:latin typeface="Georgia" panose="02040502050405020303" pitchFamily="18" charset="0"/>
              </a:rPr>
              <a:t>7 cm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3E3D175-4ED0-1DC6-636E-222EC3617145}"/>
              </a:ext>
            </a:extLst>
          </p:cNvPr>
          <p:cNvSpPr/>
          <p:nvPr/>
        </p:nvSpPr>
        <p:spPr>
          <a:xfrm>
            <a:off x="1145894" y="5348451"/>
            <a:ext cx="1030147" cy="1017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CA4AC2-D620-89C7-1779-FB4C51185711}"/>
              </a:ext>
            </a:extLst>
          </p:cNvPr>
          <p:cNvSpPr txBox="1"/>
          <p:nvPr/>
        </p:nvSpPr>
        <p:spPr>
          <a:xfrm>
            <a:off x="1148789" y="5640586"/>
            <a:ext cx="9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diamètre :</a:t>
            </a:r>
          </a:p>
          <a:p>
            <a:pPr algn="ctr"/>
            <a:r>
              <a:rPr lang="fr-FR" sz="1400" dirty="0">
                <a:latin typeface="Georgia" panose="02040502050405020303" pitchFamily="18" charset="0"/>
              </a:rPr>
              <a:t>4 cm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AF29935-A1AE-45FD-A0AD-FA825E9B4E1B}"/>
              </a:ext>
            </a:extLst>
          </p:cNvPr>
          <p:cNvSpPr txBox="1"/>
          <p:nvPr/>
        </p:nvSpPr>
        <p:spPr>
          <a:xfrm>
            <a:off x="903049" y="3802935"/>
            <a:ext cx="131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eorgia" panose="02040502050405020303" pitchFamily="18" charset="0"/>
              </a:rPr>
              <a:t>Décor :</a:t>
            </a:r>
          </a:p>
          <a:p>
            <a:pPr algn="ctr"/>
            <a:r>
              <a:rPr lang="fr-FR" sz="1400" dirty="0">
                <a:latin typeface="Georgia" panose="02040502050405020303" pitchFamily="18" charset="0"/>
              </a:rPr>
              <a:t>30 x 30 cm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076775E-989A-264A-5C49-0BC80FBF9180}"/>
              </a:ext>
            </a:extLst>
          </p:cNvPr>
          <p:cNvSpPr txBox="1"/>
          <p:nvPr/>
        </p:nvSpPr>
        <p:spPr>
          <a:xfrm>
            <a:off x="7863551" y="3218160"/>
            <a:ext cx="3478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Décore la page. On collera ensuite, le décor rectangle. </a:t>
            </a:r>
          </a:p>
          <a:p>
            <a:r>
              <a:rPr lang="fr-FR" sz="1400" dirty="0">
                <a:latin typeface="Georgia" panose="02040502050405020303" pitchFamily="18" charset="0"/>
              </a:rPr>
              <a:t>Embosse les rond 4 cm.</a:t>
            </a:r>
          </a:p>
          <a:p>
            <a:r>
              <a:rPr lang="fr-FR" sz="1400" dirty="0">
                <a:latin typeface="Georgia" panose="02040502050405020303" pitchFamily="18" charset="0"/>
              </a:rPr>
              <a:t>Découpe le grand rond en bandes de 1 cm</a:t>
            </a:r>
          </a:p>
          <a:p>
            <a:endParaRPr lang="fr-FR" sz="1400" dirty="0">
              <a:latin typeface="Georgia" panose="02040502050405020303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0480EC-0D20-7AFC-21FE-F8DC77FF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692" y="335083"/>
            <a:ext cx="2246071" cy="22460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B259B3-6AFE-50AB-447D-89465F171363}"/>
              </a:ext>
            </a:extLst>
          </p:cNvPr>
          <p:cNvSpPr/>
          <p:nvPr/>
        </p:nvSpPr>
        <p:spPr>
          <a:xfrm>
            <a:off x="1085741" y="2252662"/>
            <a:ext cx="371021" cy="9791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CF796E-ACD5-868C-167C-EBE7371B086E}"/>
              </a:ext>
            </a:extLst>
          </p:cNvPr>
          <p:cNvSpPr/>
          <p:nvPr/>
        </p:nvSpPr>
        <p:spPr>
          <a:xfrm>
            <a:off x="3136598" y="3201870"/>
            <a:ext cx="371021" cy="9791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44532E0-9F56-4B2A-D956-A33DE2D9F95C}"/>
              </a:ext>
            </a:extLst>
          </p:cNvPr>
          <p:cNvSpPr/>
          <p:nvPr/>
        </p:nvSpPr>
        <p:spPr>
          <a:xfrm>
            <a:off x="1217570" y="2315835"/>
            <a:ext cx="683734" cy="67809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57B425B-AC2D-5CEC-E21C-89D470316654}"/>
              </a:ext>
            </a:extLst>
          </p:cNvPr>
          <p:cNvSpPr/>
          <p:nvPr/>
        </p:nvSpPr>
        <p:spPr>
          <a:xfrm>
            <a:off x="2596499" y="3253932"/>
            <a:ext cx="683734" cy="67809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8947C49-2E42-2F57-555F-85E1D31A25D6}"/>
              </a:ext>
            </a:extLst>
          </p:cNvPr>
          <p:cNvSpPr/>
          <p:nvPr/>
        </p:nvSpPr>
        <p:spPr>
          <a:xfrm>
            <a:off x="875098" y="2231141"/>
            <a:ext cx="360502" cy="3284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E2BF8F6-6880-1567-DB24-106F176804B2}"/>
              </a:ext>
            </a:extLst>
          </p:cNvPr>
          <p:cNvSpPr/>
          <p:nvPr/>
        </p:nvSpPr>
        <p:spPr>
          <a:xfrm>
            <a:off x="2928487" y="3918724"/>
            <a:ext cx="360502" cy="3284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CBD8CB3-5952-6CF3-4CF2-40E20DEEBB7D}"/>
              </a:ext>
            </a:extLst>
          </p:cNvPr>
          <p:cNvSpPr/>
          <p:nvPr/>
        </p:nvSpPr>
        <p:spPr>
          <a:xfrm>
            <a:off x="1372169" y="3026359"/>
            <a:ext cx="401308" cy="369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2C1A3A5-D1B4-DD2F-B075-070C28362656}"/>
              </a:ext>
            </a:extLst>
          </p:cNvPr>
          <p:cNvSpPr/>
          <p:nvPr/>
        </p:nvSpPr>
        <p:spPr>
          <a:xfrm>
            <a:off x="2871456" y="2924592"/>
            <a:ext cx="401308" cy="369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0A22ADC-1029-A636-F6E6-FD7D887463F8}"/>
              </a:ext>
            </a:extLst>
          </p:cNvPr>
          <p:cNvSpPr/>
          <p:nvPr/>
        </p:nvSpPr>
        <p:spPr>
          <a:xfrm>
            <a:off x="962549" y="2851768"/>
            <a:ext cx="242067" cy="2930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63F8E1C-D750-6909-BEFC-895DF132F0ED}"/>
              </a:ext>
            </a:extLst>
          </p:cNvPr>
          <p:cNvSpPr/>
          <p:nvPr/>
        </p:nvSpPr>
        <p:spPr>
          <a:xfrm>
            <a:off x="3436217" y="3691461"/>
            <a:ext cx="242067" cy="2930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30440F-2DAA-AECE-C201-7C3076FE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72157" y="2851768"/>
            <a:ext cx="3314700" cy="33147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3228DF2-C3ED-884A-1762-E30828AD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084" y="5860973"/>
            <a:ext cx="832176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6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4" id="{0F676346-B89E-7547-A428-80967450E4C1}" vid="{5C33789B-80FD-A641-AD5A-F7D576BE84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8825</TotalTime>
  <Words>80</Words>
  <Application>Microsoft Macintosh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Apple Chancery</vt:lpstr>
      <vt:lpstr>Arial</vt:lpstr>
      <vt:lpstr>Calibri</vt:lpstr>
      <vt:lpstr>Calibri Light</vt:lpstr>
      <vt:lpstr>Georgia</vt:lpstr>
      <vt:lpstr>Goudy Type</vt:lpstr>
      <vt:lpstr>Great Vibes</vt:lpstr>
      <vt:lpstr>Ink Free</vt:lpstr>
      <vt:lpstr>Thème Office</vt:lpstr>
      <vt:lpstr>Page estivale By un soupçon de scrap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 Henrique</dc:creator>
  <cp:lastModifiedBy>Martine Henrique</cp:lastModifiedBy>
  <cp:revision>3</cp:revision>
  <dcterms:created xsi:type="dcterms:W3CDTF">2025-07-23T06:43:16Z</dcterms:created>
  <dcterms:modified xsi:type="dcterms:W3CDTF">2025-07-30T11:02:01Z</dcterms:modified>
</cp:coreProperties>
</file>