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794"/>
  </p:normalViewPr>
  <p:slideViewPr>
    <p:cSldViewPr snapToGrid="0" snapToObjects="1">
      <p:cViewPr varScale="1">
        <p:scale>
          <a:sx n="111" d="100"/>
          <a:sy n="111" d="100"/>
        </p:scale>
        <p:origin x="63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DBA877-9DE3-124D-B380-2E29BAF15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04D5AC6-06E1-0040-BCD0-BE5562DACA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E42090A-D845-2F44-B5A7-9716E911B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F5F25-1E73-4349-9BB3-53784EAEFD34}" type="datetimeFigureOut">
              <a:rPr lang="fr-FR" smtClean="0"/>
              <a:t>03/07/2023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6EDCD65-2E33-7A49-9D0E-A3AE672E6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B9466DE-C192-7A49-88C3-39D0D17B1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25F6-A537-DD47-B594-53E63DA25A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7797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79DCF4-789A-B74F-9DC9-48227B924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6397AC7-4302-0D4E-B2B2-AA53451390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69617D0-BFA5-E842-80BA-BA203A91F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F5F25-1E73-4349-9BB3-53784EAEFD34}" type="datetimeFigureOut">
              <a:rPr lang="fr-FR" smtClean="0"/>
              <a:t>03/07/2023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8056D7A-D03E-6248-8615-C24472FB7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604F6C9-EAA1-C042-A00A-47327EF0D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25F6-A537-DD47-B594-53E63DA25A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9918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CE80DD5-A222-2B46-84CA-AE72FBA8CF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3AC81C9-E3BA-7D4B-91DA-23E2DA199E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A8350FC-5C02-4848-92D7-F37CB9B61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F5F25-1E73-4349-9BB3-53784EAEFD34}" type="datetimeFigureOut">
              <a:rPr lang="fr-FR" smtClean="0"/>
              <a:t>03/07/2023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407FDE6-2C05-114E-8E46-19A6220E2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48B8867-581E-414D-A281-4B3455B64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25F6-A537-DD47-B594-53E63DA25A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7631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1F1717-75CD-0648-BFA7-FE031615E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DD9E172-9162-224C-8170-2CF55101DC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1FA06FB-56F7-4941-AB9C-3CA92FE5C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F5F25-1E73-4349-9BB3-53784EAEFD34}" type="datetimeFigureOut">
              <a:rPr lang="fr-FR" smtClean="0"/>
              <a:t>03/07/2023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B052C9D-3236-A14C-9654-F2C2BD409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64C025F-4F42-144D-B8C9-342F57E07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25F6-A537-DD47-B594-53E63DA25A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7607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5F58B2-A560-9042-BB56-4A6BDB0CE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9CD5425-96C0-C04B-898B-46855DFA0B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4F30F3B-7CC1-AC41-B0A4-06E77DDF6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F5F25-1E73-4349-9BB3-53784EAEFD34}" type="datetimeFigureOut">
              <a:rPr lang="fr-FR" smtClean="0"/>
              <a:t>03/07/2023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B6002F-97EF-AA42-BF94-ECB8224C2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FE7F975-A113-AC4E-B209-B0E5AA4AB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25F6-A537-DD47-B594-53E63DA25A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1942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2D055D-768E-4E40-9042-80A74AA3A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718FB68-FD23-8F4C-9A8F-99D3534EFD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957AB92-F9C5-D64C-98CF-1CBDA593DB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24F2F63-658A-314D-B699-47658E668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F5F25-1E73-4349-9BB3-53784EAEFD34}" type="datetimeFigureOut">
              <a:rPr lang="fr-FR" smtClean="0"/>
              <a:t>03/07/2023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4EEDCEA-B36D-9B42-92E1-D5A0B0C1B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8C2B228-B226-D146-98F8-EA427E056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25F6-A537-DD47-B594-53E63DA25A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8148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68F33C-DC18-C44A-B922-EA7195B69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124C117-1A57-AB40-9EDA-2C4B389C4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69E0BB6-AB09-3143-8B2B-919778AA59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F1A7BC2-7C79-2B42-8D68-8BCE6DAACA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8537C4B-14EA-7848-BF1A-307C65CCF3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A18B0A4-5453-D345-A9F7-741C5E815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F5F25-1E73-4349-9BB3-53784EAEFD34}" type="datetimeFigureOut">
              <a:rPr lang="fr-FR" smtClean="0"/>
              <a:t>03/07/2023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5DB6A59-82DF-734A-B24F-98A2D80EC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AFD70E7-DD49-0047-9C89-4AFB8A733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25F6-A537-DD47-B594-53E63DA25A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0088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00887A-C2DF-A14F-B938-61FC12689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EB3867E-B8BA-0149-A564-41E532D82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F5F25-1E73-4349-9BB3-53784EAEFD34}" type="datetimeFigureOut">
              <a:rPr lang="fr-FR" smtClean="0"/>
              <a:t>03/07/2023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D47F3CB-E7CB-BF41-BACE-043A78470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DA2B33C-92FF-0544-B5A7-7B5C69351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25F6-A537-DD47-B594-53E63DA25A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6943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FDA451A-F333-934B-A35C-F077198A9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F5F25-1E73-4349-9BB3-53784EAEFD34}" type="datetimeFigureOut">
              <a:rPr lang="fr-FR" smtClean="0"/>
              <a:t>03/07/2023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83B1B7D-49F0-7746-96E7-BC91BFA2E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F81F1FA-59BF-4D41-9C56-66A7E07FC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25F6-A537-DD47-B594-53E63DA25A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7755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3F908B-225F-2D4C-824B-80D2A8151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EF75D10-C066-4046-A8BD-416C323C00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4F352F1-8CBB-034C-B122-C317F424C4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BB2DF4F-0BDB-814B-A6C6-2DB44F90A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F5F25-1E73-4349-9BB3-53784EAEFD34}" type="datetimeFigureOut">
              <a:rPr lang="fr-FR" smtClean="0"/>
              <a:t>03/07/2023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EE12BE0-6061-EC4D-9984-43A9689C4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9F3A658-306E-0941-A000-57926D3CB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25F6-A537-DD47-B594-53E63DA25A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3523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C3455E-4E76-674F-ADE3-C84B7FA41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F9B1497-4FCA-9D40-A4B9-03809CDAA0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7170545-0A8D-1044-B728-198007280D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FFE64CA-4AC0-7448-95DF-8B688C2CC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F5F25-1E73-4349-9BB3-53784EAEFD34}" type="datetimeFigureOut">
              <a:rPr lang="fr-FR" smtClean="0"/>
              <a:t>03/07/2023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71AB291-9E78-2A43-8352-B66ED2D30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52922F3-4E2C-374F-AE3D-FBB30C1CD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25F6-A537-DD47-B594-53E63DA25A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3916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03DAF62-F5DC-4E4F-9FE0-5346BE793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C838CF5-730E-D245-AE29-B65187A867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1899447-08EB-1F47-90F7-2D4E77DFC5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F5F25-1E73-4349-9BB3-53784EAEFD34}" type="datetimeFigureOut">
              <a:rPr lang="fr-FR" smtClean="0"/>
              <a:t>03/07/2023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33FC3A-1048-A347-B60D-A304B145CC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1E5CE20-90FE-8D4A-BB34-B78C22F3A2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525F6-A537-DD47-B594-53E63DA25A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187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A1E0C5-01E4-0341-820D-8575DA891C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6006" y="175364"/>
            <a:ext cx="9144000" cy="1292856"/>
          </a:xfrm>
        </p:spPr>
        <p:txBody>
          <a:bodyPr>
            <a:normAutofit/>
          </a:bodyPr>
          <a:lstStyle/>
          <a:p>
            <a:r>
              <a:rPr lang="fr-FR" sz="4000" dirty="0">
                <a:latin typeface="Chalkduster" panose="03050602040202020205" pitchFamily="66" charset="77"/>
                <a:cs typeface="Ink Free" panose="020F0502020204030204" pitchFamily="34" charset="0"/>
              </a:rPr>
              <a:t>CARTE DOUBLE POINTE</a:t>
            </a:r>
            <a:br>
              <a:rPr lang="fr-FR" sz="9600" dirty="0">
                <a:latin typeface="Ink Free" panose="020F0502020204030204" pitchFamily="34" charset="0"/>
                <a:cs typeface="Ink Free" panose="020F0502020204030204" pitchFamily="34" charset="0"/>
              </a:rPr>
            </a:br>
            <a:r>
              <a:rPr lang="fr-FR" sz="3200" dirty="0">
                <a:latin typeface="Apple Chancery" panose="03020702040506060504" pitchFamily="66" charset="-79"/>
                <a:cs typeface="Apple Chancery" panose="03020702040506060504" pitchFamily="66" charset="-79"/>
              </a:rPr>
              <a:t>By un soupçon de </a:t>
            </a:r>
            <a:r>
              <a:rPr lang="fr-FR" sz="3200" dirty="0" err="1">
                <a:latin typeface="Apple Chancery" panose="03020702040506060504" pitchFamily="66" charset="-79"/>
                <a:cs typeface="Apple Chancery" panose="03020702040506060504" pitchFamily="66" charset="-79"/>
              </a:rPr>
              <a:t>scrap</a:t>
            </a:r>
            <a:endParaRPr lang="fr-FR" sz="32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058897E-5084-5A4D-B2EA-3D6A37EBF3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69260" y="5850460"/>
            <a:ext cx="2793304" cy="832176"/>
          </a:xfrm>
        </p:spPr>
        <p:txBody>
          <a:bodyPr>
            <a:normAutofit lnSpcReduction="10000"/>
          </a:bodyPr>
          <a:lstStyle/>
          <a:p>
            <a:r>
              <a:rPr lang="fr-FR" sz="1200" dirty="0">
                <a:latin typeface="Goudy Type" pitchFamily="2" charset="77"/>
              </a:rPr>
              <a:t>Un soupçon de </a:t>
            </a:r>
            <a:r>
              <a:rPr lang="fr-FR" sz="1200" dirty="0" err="1">
                <a:latin typeface="Goudy Type" pitchFamily="2" charset="77"/>
              </a:rPr>
              <a:t>scrap</a:t>
            </a:r>
            <a:endParaRPr lang="fr-FR" sz="1200" dirty="0">
              <a:latin typeface="Goudy Type" pitchFamily="2" charset="77"/>
            </a:endParaRPr>
          </a:p>
          <a:p>
            <a:r>
              <a:rPr lang="fr-FR" sz="1200" dirty="0">
                <a:latin typeface="Goudy Type" pitchFamily="2" charset="77"/>
              </a:rPr>
              <a:t>http://1sdescrap.fr</a:t>
            </a:r>
          </a:p>
          <a:p>
            <a:r>
              <a:rPr lang="fr-FR" sz="1200" dirty="0" err="1">
                <a:latin typeface="Goudy Type" pitchFamily="2" charset="77"/>
              </a:rPr>
              <a:t>unsoupcondescrap@gmail.com</a:t>
            </a:r>
            <a:endParaRPr lang="fr-FR" sz="1200" dirty="0">
              <a:latin typeface="Goudy Type" pitchFamily="2" charset="77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12F3CD9D-A8EB-FC49-9D67-15D9CE0699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259" y="305623"/>
            <a:ext cx="516169" cy="516169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FEEEFF65-3F72-B044-9D01-EA61891743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9260" y="5850460"/>
            <a:ext cx="535763" cy="53576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91084F8-1280-0D8A-FDB2-390581AA1C25}"/>
              </a:ext>
            </a:extLst>
          </p:cNvPr>
          <p:cNvSpPr/>
          <p:nvPr/>
        </p:nvSpPr>
        <p:spPr>
          <a:xfrm>
            <a:off x="716428" y="1921397"/>
            <a:ext cx="2628656" cy="21297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86FA72E0-BF10-397C-D10A-F9270524E878}"/>
              </a:ext>
            </a:extLst>
          </p:cNvPr>
          <p:cNvCxnSpPr>
            <a:stCxn id="6" idx="0"/>
            <a:endCxn id="6" idx="2"/>
          </p:cNvCxnSpPr>
          <p:nvPr/>
        </p:nvCxnSpPr>
        <p:spPr>
          <a:xfrm>
            <a:off x="2030756" y="1921397"/>
            <a:ext cx="0" cy="2129742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id="{D3FD5D8C-FFFE-6ECD-50EA-E590004767D7}"/>
              </a:ext>
            </a:extLst>
          </p:cNvPr>
          <p:cNvSpPr txBox="1"/>
          <p:nvPr/>
        </p:nvSpPr>
        <p:spPr>
          <a:xfrm>
            <a:off x="1590918" y="1613620"/>
            <a:ext cx="4398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21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59098DFE-7BC0-4739-A075-169E5896D6B6}"/>
              </a:ext>
            </a:extLst>
          </p:cNvPr>
          <p:cNvSpPr txBox="1"/>
          <p:nvPr/>
        </p:nvSpPr>
        <p:spPr>
          <a:xfrm>
            <a:off x="200259" y="2698222"/>
            <a:ext cx="5161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14,5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E6EFD97E-850A-042F-5E4C-A4D27F68B1D1}"/>
              </a:ext>
            </a:extLst>
          </p:cNvPr>
          <p:cNvSpPr txBox="1"/>
          <p:nvPr/>
        </p:nvSpPr>
        <p:spPr>
          <a:xfrm>
            <a:off x="1810836" y="4097306"/>
            <a:ext cx="5388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10,5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9369367-502F-3B06-B24E-62A4B2D706F9}"/>
              </a:ext>
            </a:extLst>
          </p:cNvPr>
          <p:cNvSpPr/>
          <p:nvPr/>
        </p:nvSpPr>
        <p:spPr>
          <a:xfrm>
            <a:off x="4791919" y="2233914"/>
            <a:ext cx="1632030" cy="186339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FCB66E55-CDC9-DB70-4991-B91186206BD6}"/>
              </a:ext>
            </a:extLst>
          </p:cNvPr>
          <p:cNvSpPr txBox="1"/>
          <p:nvPr/>
        </p:nvSpPr>
        <p:spPr>
          <a:xfrm>
            <a:off x="5388015" y="1916490"/>
            <a:ext cx="4398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10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0A435B01-AB30-5A71-259E-D078A7662F18}"/>
              </a:ext>
            </a:extLst>
          </p:cNvPr>
          <p:cNvSpPr txBox="1"/>
          <p:nvPr/>
        </p:nvSpPr>
        <p:spPr>
          <a:xfrm>
            <a:off x="4310968" y="2986268"/>
            <a:ext cx="4398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14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8EE3C23-3CDF-43D1-BA6E-3060B68C971E}"/>
              </a:ext>
            </a:extLst>
          </p:cNvPr>
          <p:cNvSpPr/>
          <p:nvPr/>
        </p:nvSpPr>
        <p:spPr>
          <a:xfrm>
            <a:off x="7511968" y="2070378"/>
            <a:ext cx="2038410" cy="165667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2FA8D2A3-324A-4E7B-3809-C55E9E1D07F7}"/>
              </a:ext>
            </a:extLst>
          </p:cNvPr>
          <p:cNvCxnSpPr/>
          <p:nvPr/>
        </p:nvCxnSpPr>
        <p:spPr>
          <a:xfrm>
            <a:off x="7511968" y="2233914"/>
            <a:ext cx="2025173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7A0F9FA6-6D1D-D18B-18A3-F0296CE6DB25}"/>
              </a:ext>
            </a:extLst>
          </p:cNvPr>
          <p:cNvCxnSpPr>
            <a:stCxn id="17" idx="2"/>
          </p:cNvCxnSpPr>
          <p:nvPr/>
        </p:nvCxnSpPr>
        <p:spPr>
          <a:xfrm flipH="1" flipV="1">
            <a:off x="7511968" y="2233914"/>
            <a:ext cx="1019205" cy="1493134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39EA5531-C40C-E672-09EF-49F674609241}"/>
              </a:ext>
            </a:extLst>
          </p:cNvPr>
          <p:cNvCxnSpPr>
            <a:stCxn id="17" idx="2"/>
          </p:cNvCxnSpPr>
          <p:nvPr/>
        </p:nvCxnSpPr>
        <p:spPr>
          <a:xfrm flipV="1">
            <a:off x="8531173" y="2224267"/>
            <a:ext cx="1019205" cy="1502781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4" name="ZoneTexte 23">
            <a:extLst>
              <a:ext uri="{FF2B5EF4-FFF2-40B4-BE49-F238E27FC236}">
                <a16:creationId xmlns:a16="http://schemas.microsoft.com/office/drawing/2014/main" id="{E244FF7D-CF9B-7ED6-F179-BFF12F08114D}"/>
              </a:ext>
            </a:extLst>
          </p:cNvPr>
          <p:cNvSpPr txBox="1"/>
          <p:nvPr/>
        </p:nvSpPr>
        <p:spPr>
          <a:xfrm>
            <a:off x="10084345" y="2678491"/>
            <a:ext cx="17130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Faire deux fois dans le papier imprimé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FA0A366F-5942-C2FA-B012-F492B493F9A9}"/>
              </a:ext>
            </a:extLst>
          </p:cNvPr>
          <p:cNvSpPr txBox="1"/>
          <p:nvPr/>
        </p:nvSpPr>
        <p:spPr>
          <a:xfrm>
            <a:off x="8466910" y="1753121"/>
            <a:ext cx="4398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10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2EE1823B-B6ED-8C8E-F827-03FD958A11FD}"/>
              </a:ext>
            </a:extLst>
          </p:cNvPr>
          <p:cNvSpPr txBox="1"/>
          <p:nvPr/>
        </p:nvSpPr>
        <p:spPr>
          <a:xfrm>
            <a:off x="7216529" y="2661376"/>
            <a:ext cx="4398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6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1822BA8-553B-82D7-E9DC-1686D0F2AB84}"/>
              </a:ext>
            </a:extLst>
          </p:cNvPr>
          <p:cNvSpPr txBox="1"/>
          <p:nvPr/>
        </p:nvSpPr>
        <p:spPr>
          <a:xfrm>
            <a:off x="9620142" y="2080025"/>
            <a:ext cx="4398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1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82A1719F-FC8F-935D-8899-C317FF0EAA5D}"/>
              </a:ext>
            </a:extLst>
          </p:cNvPr>
          <p:cNvSpPr txBox="1"/>
          <p:nvPr/>
        </p:nvSpPr>
        <p:spPr>
          <a:xfrm>
            <a:off x="8311254" y="3743362"/>
            <a:ext cx="4398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5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7389180B-372D-BA1D-1A86-1E20122FFB72}"/>
              </a:ext>
            </a:extLst>
          </p:cNvPr>
          <p:cNvSpPr txBox="1"/>
          <p:nvPr/>
        </p:nvSpPr>
        <p:spPr>
          <a:xfrm>
            <a:off x="716428" y="4953965"/>
            <a:ext cx="4515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Prévoir un décor, une étiquette pour rejoindre les deux pointes</a:t>
            </a:r>
          </a:p>
        </p:txBody>
      </p:sp>
      <p:pic>
        <p:nvPicPr>
          <p:cNvPr id="30" name="Image 29">
            <a:extLst>
              <a:ext uri="{FF2B5EF4-FFF2-40B4-BE49-F238E27FC236}">
                <a16:creationId xmlns:a16="http://schemas.microsoft.com/office/drawing/2014/main" id="{7AE342E2-BCC8-C839-74D0-2676033B1D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911" y="2224267"/>
            <a:ext cx="516169" cy="516169"/>
          </a:xfrm>
          <a:prstGeom prst="rect">
            <a:avLst/>
          </a:prstGeom>
        </p:spPr>
      </p:pic>
      <p:pic>
        <p:nvPicPr>
          <p:cNvPr id="31" name="Image 30">
            <a:extLst>
              <a:ext uri="{FF2B5EF4-FFF2-40B4-BE49-F238E27FC236}">
                <a16:creationId xmlns:a16="http://schemas.microsoft.com/office/drawing/2014/main" id="{1669C346-29D2-3AD0-F079-DA73769AF9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9849" y="2689431"/>
            <a:ext cx="516169" cy="516169"/>
          </a:xfrm>
          <a:prstGeom prst="rect">
            <a:avLst/>
          </a:prstGeom>
        </p:spPr>
      </p:pic>
      <p:pic>
        <p:nvPicPr>
          <p:cNvPr id="32" name="Image 31">
            <a:extLst>
              <a:ext uri="{FF2B5EF4-FFF2-40B4-BE49-F238E27FC236}">
                <a16:creationId xmlns:a16="http://schemas.microsoft.com/office/drawing/2014/main" id="{A5D9BD90-37F8-8B07-1E46-421A9EFA8B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2796" y="2440138"/>
            <a:ext cx="395936" cy="395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21621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" id="{EB100F94-D478-A04C-A493-E07008FA1688}" vid="{EED93570-843B-D140-A84E-BEE91209551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 Office</Template>
  <TotalTime>13</TotalTime>
  <Words>50</Words>
  <Application>Microsoft Macintosh PowerPoint</Application>
  <PresentationFormat>Grand écran</PresentationFormat>
  <Paragraphs>15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Apple Chancery</vt:lpstr>
      <vt:lpstr>Arial</vt:lpstr>
      <vt:lpstr>Calibri</vt:lpstr>
      <vt:lpstr>Calibri Light</vt:lpstr>
      <vt:lpstr>Chalkduster</vt:lpstr>
      <vt:lpstr>Goudy Type</vt:lpstr>
      <vt:lpstr>Ink Free</vt:lpstr>
      <vt:lpstr>Thème Office</vt:lpstr>
      <vt:lpstr>CARTE DOUBLE POINTE By un soupçon de scrap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CARTE DOUBLE POINTE By un soupçon de scrap</dc:title>
  <dc:creator>Martine Henrique</dc:creator>
  <cp:lastModifiedBy>Martine Henrique</cp:lastModifiedBy>
  <cp:revision>1</cp:revision>
  <dcterms:created xsi:type="dcterms:W3CDTF">2023-07-03T11:48:23Z</dcterms:created>
  <dcterms:modified xsi:type="dcterms:W3CDTF">2023-07-03T12:01:56Z</dcterms:modified>
</cp:coreProperties>
</file>